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4FF77B-AB05-463F-8388-E3EF4DCD9159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spacevision.seds.org/2019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555219"/>
            <a:ext cx="9144000" cy="1064231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CEPS Engineering Organization</a:t>
            </a:r>
          </a:p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Come to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fkn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SpaceVision!</a:t>
            </a:r>
            <a:endParaRPr lang="en-US" sz="24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48" y="410694"/>
            <a:ext cx="4001304" cy="40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720E499-F515-45F0-A4C5-CC730B7632C4}"/>
              </a:ext>
            </a:extLst>
          </p:cNvPr>
          <p:cNvSpPr/>
          <p:nvPr/>
        </p:nvSpPr>
        <p:spPr>
          <a:xfrm>
            <a:off x="4274987" y="174159"/>
            <a:ext cx="3642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https://spacevision.seds.org/2019/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F48F-D1B8-4AE3-9237-3EF25065C2E2}"/>
              </a:ext>
            </a:extLst>
          </p:cNvPr>
          <p:cNvSpPr txBox="1"/>
          <p:nvPr/>
        </p:nvSpPr>
        <p:spPr>
          <a:xfrm>
            <a:off x="195309" y="1024490"/>
            <a:ext cx="5592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Leave early Thursday morning, 11/7 (on Calendar)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early Monday morning 11/11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year, we all paid out of pocket (~$800 per)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year, I am confident that the only expense will be the flight ticket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~$425.00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AF5BF-7EFE-448C-8A69-92D496D089E4}"/>
              </a:ext>
            </a:extLst>
          </p:cNvPr>
          <p:cNvSpPr txBox="1"/>
          <p:nvPr/>
        </p:nvSpPr>
        <p:spPr>
          <a:xfrm>
            <a:off x="195309" y="2962154"/>
            <a:ext cx="4181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UNH SEDS will have a bigger presence!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Journey to Spaceport fair 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Thomas, Lucas, Silas, Zach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Quadcopter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Andrew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MIFP 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Charlie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 coverage of entire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Kevin</a:t>
            </a:r>
          </a:p>
          <a:p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7BE542-1C10-4D26-92B5-DD5A132F9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34" y="1085526"/>
            <a:ext cx="5255609" cy="42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8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outdoor, person, man, board&#10;&#10;Description automatically generated">
            <a:extLst>
              <a:ext uri="{FF2B5EF4-FFF2-40B4-BE49-F238E27FC236}">
                <a16:creationId xmlns:a16="http://schemas.microsoft.com/office/drawing/2014/main" id="{EAD51C31-A132-4ACB-99F5-8F10AA527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03421" y="1044315"/>
            <a:ext cx="5093951" cy="3820463"/>
          </a:xfrm>
          <a:prstGeom prst="rect">
            <a:avLst/>
          </a:prstGeom>
        </p:spPr>
      </p:pic>
      <p:pic>
        <p:nvPicPr>
          <p:cNvPr id="32" name="Picture 31" descr="A group of people standing on a beach&#10;&#10;Description automatically generated">
            <a:extLst>
              <a:ext uri="{FF2B5EF4-FFF2-40B4-BE49-F238E27FC236}">
                <a16:creationId xmlns:a16="http://schemas.microsoft.com/office/drawing/2014/main" id="{B53B3C46-F44F-408A-A6CE-D23BA8B864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8" y="553566"/>
            <a:ext cx="6402612" cy="480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4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3C45E77-F788-4219-B4A2-3E88B75960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63" y="914547"/>
            <a:ext cx="4466058" cy="3349543"/>
          </a:xfrm>
          <a:prstGeom prst="rect">
            <a:avLst/>
          </a:prstGeom>
        </p:spPr>
      </p:pic>
      <p:pic>
        <p:nvPicPr>
          <p:cNvPr id="11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A8FA687-27CD-4681-804E-2C08710039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09" y="410694"/>
            <a:ext cx="6393487" cy="479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6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173C1DDC-E36B-457A-BA3A-419A406ACC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5619" y="2009221"/>
            <a:ext cx="3786075" cy="2839556"/>
          </a:xfrm>
          <a:prstGeom prst="rect">
            <a:avLst/>
          </a:prstGeom>
        </p:spPr>
      </p:pic>
      <p:pic>
        <p:nvPicPr>
          <p:cNvPr id="17" name="Picture 16" descr="A picture containing text, young&#10;&#10;Description automatically generated">
            <a:extLst>
              <a:ext uri="{FF2B5EF4-FFF2-40B4-BE49-F238E27FC236}">
                <a16:creationId xmlns:a16="http://schemas.microsoft.com/office/drawing/2014/main" id="{8A02F97E-834F-41E1-AC57-CC957456D5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87626" y="1434939"/>
            <a:ext cx="4864837" cy="3648628"/>
          </a:xfrm>
          <a:prstGeom prst="rect">
            <a:avLst/>
          </a:prstGeom>
        </p:spPr>
      </p:pic>
      <p:pic>
        <p:nvPicPr>
          <p:cNvPr id="19" name="Picture 18" descr="A person standing in front of 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5DC6680-72D7-4C45-92B0-AB4066F864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898" y="824094"/>
            <a:ext cx="4398758" cy="32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3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2838</TotalTime>
  <Words>156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Charlie Nitschelm</cp:lastModifiedBy>
  <cp:revision>74</cp:revision>
  <dcterms:created xsi:type="dcterms:W3CDTF">2019-04-03T21:17:49Z</dcterms:created>
  <dcterms:modified xsi:type="dcterms:W3CDTF">2019-10-07T22:51:59Z</dcterms:modified>
</cp:coreProperties>
</file>